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83" y="1179576"/>
            <a:ext cx="45628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23" y="1179576"/>
            <a:ext cx="54577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als functie van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8" y="1179576"/>
            <a:ext cx="61698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